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12192000" cy="6858000"/>
  <p:notesSz cx="6858000" cy="9144000"/>
  <p:photoAlbum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43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D7F25-EC75-4B1C-9103-199566CE8798}" type="datetimeFigureOut">
              <a:rPr lang="el-GR" smtClean="0"/>
              <a:t>18/6/2021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A03E6-C95D-4ECE-8F71-D95F69BCD44E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399305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D7F25-EC75-4B1C-9103-199566CE8798}" type="datetimeFigureOut">
              <a:rPr lang="el-GR" smtClean="0"/>
              <a:t>18/6/2021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A03E6-C95D-4ECE-8F71-D95F69BCD44E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973519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D7F25-EC75-4B1C-9103-199566CE8798}" type="datetimeFigureOut">
              <a:rPr lang="el-GR" smtClean="0"/>
              <a:t>18/6/2021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A03E6-C95D-4ECE-8F71-D95F69BCD44E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2975217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D7F25-EC75-4B1C-9103-199566CE8798}" type="datetimeFigureOut">
              <a:rPr lang="el-GR" smtClean="0"/>
              <a:t>18/6/2021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A03E6-C95D-4ECE-8F71-D95F69BCD44E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414958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D7F25-EC75-4B1C-9103-199566CE8798}" type="datetimeFigureOut">
              <a:rPr lang="el-GR" smtClean="0"/>
              <a:t>18/6/2021</a:t>
            </a:fld>
            <a:endParaRPr lang="el-G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A03E6-C95D-4ECE-8F71-D95F69BCD44E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7420002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D7F25-EC75-4B1C-9103-199566CE8798}" type="datetimeFigureOut">
              <a:rPr lang="el-GR" smtClean="0"/>
              <a:t>18/6/2021</a:t>
            </a:fld>
            <a:endParaRPr lang="el-G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A03E6-C95D-4ECE-8F71-D95F69BCD44E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9280930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D7F25-EC75-4B1C-9103-199566CE8798}" type="datetimeFigureOut">
              <a:rPr lang="el-GR" smtClean="0"/>
              <a:t>18/6/2021</a:t>
            </a:fld>
            <a:endParaRPr lang="el-G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A03E6-C95D-4ECE-8F71-D95F69BCD44E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2424424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D7F25-EC75-4B1C-9103-199566CE8798}" type="datetimeFigureOut">
              <a:rPr lang="el-GR" smtClean="0"/>
              <a:t>18/6/2021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A03E6-C95D-4ECE-8F71-D95F69BCD44E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7289702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D7F25-EC75-4B1C-9103-199566CE8798}" type="datetimeFigureOut">
              <a:rPr lang="el-GR" smtClean="0"/>
              <a:t>18/6/2021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A03E6-C95D-4ECE-8F71-D95F69BCD44E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6015953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D7F25-EC75-4B1C-9103-199566CE8798}" type="datetimeFigureOut">
              <a:rPr lang="el-GR" smtClean="0"/>
              <a:t>18/6/2021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A03E6-C95D-4ECE-8F71-D95F69BCD44E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141884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D7F25-EC75-4B1C-9103-199566CE8798}" type="datetimeFigureOut">
              <a:rPr lang="el-GR" smtClean="0"/>
              <a:t>18/6/2021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A03E6-C95D-4ECE-8F71-D95F69BCD44E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652649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D7F25-EC75-4B1C-9103-199566CE8798}" type="datetimeFigureOut">
              <a:rPr lang="el-GR" smtClean="0"/>
              <a:t>18/6/2021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9A03E6-C95D-4ECE-8F71-D95F69BCD44E}" type="slidenum">
              <a:rPr lang="el-GR" smtClean="0"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451826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421678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754855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317384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555538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887091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536558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308882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594658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680854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393232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079644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976654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799973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641703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942211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Widescreen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Vokou Eleni</dc:creator>
  <cp:lastModifiedBy>Tsoukalidou Stefania</cp:lastModifiedBy>
  <cp:revision>1</cp:revision>
  <dcterms:created xsi:type="dcterms:W3CDTF">2021-06-18T07:24:11Z</dcterms:created>
  <dcterms:modified xsi:type="dcterms:W3CDTF">2021-06-18T10:09:42Z</dcterms:modified>
</cp:coreProperties>
</file>